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48" r:id="rId2"/>
    <p:sldId id="404" r:id="rId3"/>
    <p:sldId id="405" r:id="rId4"/>
    <p:sldId id="406" r:id="rId5"/>
    <p:sldId id="409" r:id="rId6"/>
    <p:sldId id="410" r:id="rId7"/>
    <p:sldId id="407" r:id="rId8"/>
    <p:sldId id="408" r:id="rId9"/>
    <p:sldId id="411" r:id="rId10"/>
    <p:sldId id="412" r:id="rId11"/>
    <p:sldId id="413" r:id="rId12"/>
    <p:sldId id="415" r:id="rId13"/>
    <p:sldId id="417" r:id="rId14"/>
    <p:sldId id="418" r:id="rId15"/>
    <p:sldId id="419" r:id="rId16"/>
    <p:sldId id="420" r:id="rId17"/>
    <p:sldId id="421" r:id="rId18"/>
    <p:sldId id="422" r:id="rId19"/>
    <p:sldId id="425" r:id="rId20"/>
    <p:sldId id="423" r:id="rId21"/>
    <p:sldId id="424" r:id="rId22"/>
    <p:sldId id="430" r:id="rId23"/>
    <p:sldId id="414" r:id="rId24"/>
    <p:sldId id="428" r:id="rId25"/>
    <p:sldId id="429" r:id="rId26"/>
    <p:sldId id="427" r:id="rId27"/>
    <p:sldId id="431" r:id="rId28"/>
    <p:sldId id="433" r:id="rId29"/>
    <p:sldId id="416" r:id="rId3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/>
    <p:restoredTop sz="87602"/>
  </p:normalViewPr>
  <p:slideViewPr>
    <p:cSldViewPr snapToGrid="0">
      <p:cViewPr varScale="1">
        <p:scale>
          <a:sx n="112" d="100"/>
          <a:sy n="112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9.05.2023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1/tree/main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30 Saat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5 hafta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Pazartesi – Perşembe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16.30 - 19.30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Whatsapp?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kemalcankara</a:t>
            </a:r>
            <a:r>
              <a:rPr lang="en-US" sz="1600" dirty="0">
                <a:hlinkClick r:id="rId3"/>
              </a:rPr>
              <a:t>/anlp21/tree/main/0.setup</a:t>
            </a:r>
            <a:endParaRPr lang="en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675DEF-EDCD-0C51-F714-85725D625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762818"/>
              </p:ext>
            </p:extLst>
          </p:nvPr>
        </p:nvGraphicFramePr>
        <p:xfrm>
          <a:off x="377190" y="594360"/>
          <a:ext cx="8801100" cy="6200577"/>
        </p:xfrm>
        <a:graphic>
          <a:graphicData uri="http://schemas.openxmlformats.org/drawingml/2006/table">
            <a:tbl>
              <a:tblPr firstRow="1" firstCol="1" bandRow="1"/>
              <a:tblGrid>
                <a:gridCol w="891061">
                  <a:extLst>
                    <a:ext uri="{9D8B030D-6E8A-4147-A177-3AD203B41FA5}">
                      <a16:colId xmlns:a16="http://schemas.microsoft.com/office/drawing/2014/main" val="4291608235"/>
                    </a:ext>
                  </a:extLst>
                </a:gridCol>
                <a:gridCol w="6286979">
                  <a:extLst>
                    <a:ext uri="{9D8B030D-6E8A-4147-A177-3AD203B41FA5}">
                      <a16:colId xmlns:a16="http://schemas.microsoft.com/office/drawing/2014/main" val="79365293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3388218723"/>
                    </a:ext>
                  </a:extLst>
                </a:gridCol>
              </a:tblGrid>
              <a:tr h="1899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Ders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Konu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Tarih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685756"/>
                  </a:ext>
                </a:extLst>
              </a:tr>
              <a:tr h="373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Giriş – Makine Öğrenmesi Temelleri Gözden Geçirme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 Nisan - Pazartesi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490243"/>
                  </a:ext>
                </a:extLst>
              </a:tr>
              <a:tr h="373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Temel Metin İşleme 1 – Ön İşleme, Keşifsel Veri Analizi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 4 Mayıs - Perşembe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023935"/>
                  </a:ext>
                </a:extLst>
              </a:tr>
              <a:tr h="373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Temel Metin İşleme 2 – Öznitelik Çıkarma / Ayırt Edici Öznitelikler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 4 Mayıs - Perşembe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432822"/>
                  </a:ext>
                </a:extLst>
              </a:tr>
              <a:tr h="189901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Metin Sınıflandırma  – ngram modeller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Mayıs - Pazartesi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183948"/>
                  </a:ext>
                </a:extLst>
              </a:tr>
              <a:tr h="189901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Kelime temsili yöntemleri (Word embeddings)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233221"/>
                  </a:ext>
                </a:extLst>
              </a:tr>
              <a:tr h="189901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- Ödev 1 - İçerik tabanlı iş arama öneri sistemi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73272"/>
                  </a:ext>
                </a:extLst>
              </a:tr>
              <a:tr h="18990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Uygulama 1 – İçerik tabanlı iş arama öneri sistemi 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11 Mayıs - Perşembe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515767"/>
                  </a:ext>
                </a:extLst>
              </a:tr>
              <a:tr h="294980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Uygulama 2 – İş arama yardımcısı, kısaltma tespiti aracı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284439"/>
                  </a:ext>
                </a:extLst>
              </a:tr>
              <a:tr h="189901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Metin Sınıflandırma  – sequence modeller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084808"/>
                  </a:ext>
                </a:extLst>
              </a:tr>
              <a:tr h="189901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Proje konularının seçilmesi</a:t>
                      </a:r>
                    </a:p>
                  </a:txBody>
                  <a:tcPr marL="5981" marR="5981" marT="5981" marB="0" anchor="b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91733"/>
                  </a:ext>
                </a:extLst>
              </a:tr>
              <a:tr h="373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İleri Seviye Doğal Dil İşleme 1 - Derin Öğrenme kullanan yöntemler, “Attention”, Bert, GPT 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 Mayıs - Pazartesi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604711"/>
                  </a:ext>
                </a:extLst>
              </a:tr>
              <a:tr h="29498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İleri Seviye Doğal Dil İşleme 2 – Huggingface ile temel DDİ işleri uygulaması 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Mayıs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Perşembe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252405"/>
                  </a:ext>
                </a:extLst>
              </a:tr>
              <a:tr h="294980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Ödev 3 - Semantik Aday Arama, Benzer Adayların Bulunması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151614"/>
                  </a:ext>
                </a:extLst>
              </a:tr>
              <a:tr h="189901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Konuk Konuşmacı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89372"/>
                  </a:ext>
                </a:extLst>
              </a:tr>
              <a:tr h="29498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Uygulama 3 – Semantik Aday Arama, Benzer Adayların Bulunması 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Mayıs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Pazartesi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766403"/>
                  </a:ext>
                </a:extLst>
              </a:tr>
              <a:tr h="294980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– Üretim Hazır uygulama geliştirme, huggingface-transformers, elasticsearch, fastapi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56771"/>
                  </a:ext>
                </a:extLst>
              </a:tr>
              <a:tr h="373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İleri Seviye Doğal Dil İşleme 3 - Diğer DDİ Uygulamaları (QA, Summarization, Text Generation, NER)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 Mayıs - Perşembe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0849"/>
                  </a:ext>
                </a:extLst>
              </a:tr>
              <a:tr h="29498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Doğal Dil İşlemede Etik, Gizlilik, Yanıltma, Sahtekarlık, Güvenirlik, Açıklanabilirlik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 Mayıs - Pazartesi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1771"/>
                  </a:ext>
                </a:extLst>
              </a:tr>
              <a:tr h="294980"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Dönem Değerlendirmesi, Soru-Cevap, Sektör Üzerine Tartışma 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07745"/>
                  </a:ext>
                </a:extLst>
              </a:tr>
              <a:tr h="373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 Sunumları 1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1 Haziran - Perşembe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827634"/>
                  </a:ext>
                </a:extLst>
              </a:tr>
              <a:tr h="3737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T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5981" marR="5981" marT="5981" marB="0" anchor="ctr">
                    <a:lnL w="25400" cap="flat" cmpd="dbl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 Sunumları 2</a:t>
                      </a: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5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Haziran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Perşembe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81" marR="5981" marT="5981" marB="0" anchor="ctr">
                    <a:lnL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26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159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Makine Öğrenmesi Temelleri Gözden Geçirme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24 Nisan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2023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Mayes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18346</TotalTime>
  <Words>1872</Words>
  <Application>Microsoft Macintosh PowerPoint</Application>
  <PresentationFormat>Widescreen</PresentationFormat>
  <Paragraphs>286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78</cp:revision>
  <dcterms:created xsi:type="dcterms:W3CDTF">2023-04-19T12:40:24Z</dcterms:created>
  <dcterms:modified xsi:type="dcterms:W3CDTF">2023-05-10T07:19:03Z</dcterms:modified>
</cp:coreProperties>
</file>